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6" r:id="rId4"/>
    <p:sldId id="268" r:id="rId5"/>
    <p:sldId id="257" r:id="rId6"/>
    <p:sldId id="267" r:id="rId7"/>
    <p:sldId id="259" r:id="rId8"/>
    <p:sldId id="260" r:id="rId9"/>
    <p:sldId id="262" r:id="rId10"/>
    <p:sldId id="272" r:id="rId11"/>
    <p:sldId id="276" r:id="rId12"/>
    <p:sldId id="279" r:id="rId13"/>
    <p:sldId id="258" r:id="rId14"/>
    <p:sldId id="264" r:id="rId15"/>
    <p:sldId id="269" r:id="rId16"/>
    <p:sldId id="270" r:id="rId17"/>
    <p:sldId id="271" r:id="rId18"/>
    <p:sldId id="274" r:id="rId19"/>
    <p:sldId id="27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3F724-AA16-7AB5-9D8D-323A530A0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8D52B-C829-FDC1-B75F-CEB13A778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411A6-100E-1E7E-BC96-5FC8B5EB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1F5B2-9DC0-26FF-1505-6B7215A9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8B631-9868-8073-2DC0-BC3B8D4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8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E07C6-CDD8-1678-1F1F-684AA8E4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44C86-3193-F2AD-C63F-4D631ABB4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A2212-74F2-178F-04B7-812252A7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37423-941E-B20E-E008-7A6FD8E5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281B8-BEE2-5ABB-D004-E653A0B7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44E964-A3C4-3FF5-B3E8-DFF1ECB69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A7BC6B-13B4-C7E0-AD59-C5CA5D3FD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F8135-CCE6-D061-5277-27C84B57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BA07D-A9B1-7D35-20B6-5F9D0DF0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BC4F1-3F58-BB0F-C5AD-B09AA985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68AF7-F441-C7E9-FCD8-5D298802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A68B5-C8CB-698B-48FB-BA33C7FA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9FE-6546-E891-45D5-DA9E0F71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A81D3-AFF9-8A17-EAA4-A9EB235F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95CD-720A-D516-563B-1C65CBB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E5551-6EC6-E851-B48A-07D3CCC4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E5D032-BB73-439A-AFB0-7D953579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755C4-8609-3518-4AD0-82BC3E9F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C7C21-B74B-633F-7EE7-71A509FF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9AAE6-2069-715F-1A77-D27E29A4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0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249DD-D285-753D-0B90-EDB97E78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CBB31-9560-3340-0A89-CEDC0905F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E1907-8D01-5FAD-C54D-219817982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F8F9D-E5E7-4862-C312-90E7D358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CC3CD-428E-A75F-9F39-D69D553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9EC0C-EB93-2964-FF09-BBD73D2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0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1983B-6063-5430-1398-EC964F6F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0227B-E61F-3CFB-6980-B55ECC37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FCB6EA-ED88-4179-51BF-D38EC3F3D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F11399-5D66-F7C7-9E22-642BBFA89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A0C018-9F1F-729E-0775-7032CE757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B8BD24-173C-1FEE-33B2-7B124A3D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C09700-C493-F1B1-F5F7-E6A082AE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2E891B-9A94-562F-1FD5-FD6524C0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7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8249-139B-E7DE-2083-FA7B7C5F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B81B8F-FA26-2905-85FD-F6BBA35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EB996F-2A98-41BB-A4FC-634E1FDF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BA0A8-56A4-E46E-A080-B96EB5FF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123AC-3E29-0847-DADC-1F609A86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A7341-C430-2135-D15E-3C4C6108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F156C-C12C-42C3-39C3-3F71EA85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1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EBC9C-80EC-76FC-6B4C-484D6BFC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C2AE5-70EB-A9D4-D2B4-768C8EF0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A0682-501B-E0F9-48A8-DD2A2AF87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83BC9-399B-2062-0686-A7F7856F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B0A68-601E-C8BD-353C-C39CEEE6F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D9FF-C888-D23C-E099-D0BDEB85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3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3CE54-4309-EE66-7AFB-31ECBB3E7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4C1012-F027-73F4-2BB7-C87E37F6B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1896B-8E89-5502-C0D7-BF0FBA541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283AE-1474-5A44-0767-7A643F29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4E86C0-405F-77F6-1BD4-FF396932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97D4C-F012-4456-3D42-47A43A46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D774FC-48CD-BCAF-87E1-33251E9E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11DF13-BDDD-1DFB-CD62-F8DC2A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B74C9-0D2D-D224-F82C-1211F26E2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F7F41-BDD6-4219-9972-BFBACF110550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B4E9A-8C66-11C4-B6EC-51FF13533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580F2-E8E4-F68D-10F5-C441F30EF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4964921" y="132080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세상끝</a:t>
            </a:r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8528050" y="4540250"/>
            <a:ext cx="2642070" cy="140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2018182025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이승준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2018182024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2018180045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한수찬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유사한 게임</a:t>
            </a:r>
            <a:r>
              <a:rPr lang="en-US" altLang="ko-KR" sz="4000" dirty="0"/>
              <a:t>(</a:t>
            </a:r>
            <a:r>
              <a:rPr lang="ko-KR" altLang="en-US" sz="4000" dirty="0"/>
              <a:t>원신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캐릭터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8158003" cy="485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캐릭터는 공통적으로 능력치를 가짐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400" b="1" dirty="0"/>
              <a:t>HP</a:t>
            </a:r>
            <a:r>
              <a:rPr lang="en-US" altLang="ko-KR" sz="1400" dirty="0"/>
              <a:t>: </a:t>
            </a:r>
            <a:r>
              <a:rPr lang="ko-KR" altLang="en-US" sz="1400" dirty="0"/>
              <a:t>체력이며</a:t>
            </a:r>
            <a:r>
              <a:rPr lang="en-US" altLang="ko-KR" sz="1400" dirty="0"/>
              <a:t>, </a:t>
            </a:r>
            <a:r>
              <a:rPr lang="ko-KR" altLang="en-US" sz="1400" dirty="0"/>
              <a:t>공격을 당해 </a:t>
            </a:r>
            <a:r>
              <a:rPr lang="en-US" altLang="ko-KR" sz="1400" dirty="0"/>
              <a:t>0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되면 사망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스테미너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시 감소</a:t>
            </a:r>
            <a:r>
              <a:rPr lang="en-US" altLang="ko-KR" sz="1400" dirty="0"/>
              <a:t>, 0</a:t>
            </a:r>
            <a:r>
              <a:rPr lang="ko-KR" altLang="en-US" sz="1400" dirty="0"/>
              <a:t>이 되면 일정 수치까지 회복 전에는 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불가능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공격력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방어력</a:t>
            </a:r>
            <a:r>
              <a:rPr lang="en-US" altLang="ko-KR" sz="1400" dirty="0"/>
              <a:t>: </a:t>
            </a:r>
            <a:r>
              <a:rPr lang="ko-KR" altLang="en-US" sz="1400" dirty="0"/>
              <a:t>적에게 주는 데미지와 받는 데미지에 영향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명중률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회피율</a:t>
            </a:r>
            <a:r>
              <a:rPr lang="en-US" altLang="ko-KR" sz="1400" dirty="0"/>
              <a:t>: </a:t>
            </a:r>
            <a:r>
              <a:rPr lang="ko-KR" altLang="en-US" sz="1400" dirty="0"/>
              <a:t>나의 공격이 성공할 확률과 상대의 공격이 실패할 확률에 영향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치명타 확률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치명타 피해</a:t>
            </a:r>
            <a:r>
              <a:rPr lang="en-US" altLang="ko-KR" sz="1400" dirty="0"/>
              <a:t>: </a:t>
            </a:r>
            <a:r>
              <a:rPr lang="ko-KR" altLang="en-US" sz="1400" dirty="0"/>
              <a:t>공격이 더 큰 피해를 줄 확률과 그 수치를 결정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던전 입장 시 근거리</a:t>
            </a:r>
            <a:r>
              <a:rPr lang="en-US" altLang="ko-KR" sz="2400" dirty="0"/>
              <a:t>, </a:t>
            </a:r>
            <a:r>
              <a:rPr lang="ko-KR" altLang="en-US" sz="2400" dirty="0"/>
              <a:t>원거리 캐릭터 중 하나 선택 가능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근거리 캐릭터</a:t>
            </a:r>
            <a:r>
              <a:rPr lang="en-US" altLang="ko-KR" sz="1400" dirty="0"/>
              <a:t>: </a:t>
            </a:r>
            <a:r>
              <a:rPr lang="ko-KR" altLang="en-US" sz="1400" dirty="0"/>
              <a:t>느린 공격속도</a:t>
            </a:r>
            <a:r>
              <a:rPr lang="en-US" altLang="ko-KR" sz="1400" dirty="0"/>
              <a:t>, </a:t>
            </a:r>
            <a:r>
              <a:rPr lang="ko-KR" altLang="en-US" sz="1400" dirty="0"/>
              <a:t>높은 체력</a:t>
            </a:r>
            <a:r>
              <a:rPr lang="en-US" altLang="ko-KR" sz="1400" dirty="0"/>
              <a:t>, </a:t>
            </a:r>
            <a:r>
              <a:rPr lang="ko-KR" altLang="en-US" sz="1400" dirty="0"/>
              <a:t>높은 공격력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원거리 캐릭터</a:t>
            </a:r>
            <a:r>
              <a:rPr lang="en-US" altLang="ko-KR" sz="1400" dirty="0"/>
              <a:t>: </a:t>
            </a:r>
            <a:r>
              <a:rPr lang="ko-KR" altLang="en-US" sz="1400" dirty="0"/>
              <a:t>빠른 공격속도</a:t>
            </a:r>
            <a:r>
              <a:rPr lang="en-US" altLang="ko-KR" sz="1400" dirty="0"/>
              <a:t>, </a:t>
            </a:r>
            <a:r>
              <a:rPr lang="ko-KR" altLang="en-US" sz="1400" dirty="0"/>
              <a:t>낮은 체력</a:t>
            </a:r>
            <a:r>
              <a:rPr lang="en-US" altLang="ko-KR" sz="1400" dirty="0"/>
              <a:t>, </a:t>
            </a:r>
            <a:r>
              <a:rPr lang="ko-KR" altLang="en-US" sz="1400" dirty="0"/>
              <a:t>보통의 공격력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HP,</a:t>
            </a:r>
            <a:r>
              <a:rPr lang="ko-KR" altLang="en-US" sz="2400" dirty="0"/>
              <a:t> 공격력</a:t>
            </a:r>
            <a:r>
              <a:rPr lang="en-US" altLang="ko-KR" sz="2400" dirty="0"/>
              <a:t>, </a:t>
            </a:r>
            <a:r>
              <a:rPr lang="ko-KR" altLang="en-US" sz="2400" dirty="0"/>
              <a:t>치명타 확률</a:t>
            </a:r>
            <a:r>
              <a:rPr lang="en-US" altLang="ko-KR" sz="2400" dirty="0"/>
              <a:t>, </a:t>
            </a:r>
            <a:r>
              <a:rPr lang="ko-KR" altLang="en-US" sz="2400" dirty="0"/>
              <a:t>치명타 피해는 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탑의 보상을 통해 마을에서 강화할 수 있음</a:t>
            </a:r>
            <a:r>
              <a:rPr lang="en-US" altLang="ko-KR" sz="2400" dirty="0"/>
              <a:t>.</a:t>
            </a:r>
            <a:endParaRPr lang="en-US" altLang="ko-KR" sz="1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962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957628" cy="245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적은 근거리 타입과 원거리 타입으로 나뉨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근거리 타입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 추격</a:t>
            </a:r>
            <a:r>
              <a:rPr lang="en-US" altLang="ko-KR" sz="1400" dirty="0"/>
              <a:t>(A*), </a:t>
            </a:r>
            <a:r>
              <a:rPr lang="ko-KR" altLang="en-US" sz="1400" dirty="0"/>
              <a:t>플레이어 근접 시 공격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원거리 타입</a:t>
            </a:r>
            <a:r>
              <a:rPr lang="en-US" altLang="ko-KR" sz="1400" dirty="0"/>
              <a:t>: </a:t>
            </a:r>
            <a:r>
              <a:rPr lang="ko-KR" altLang="en-US" sz="1400" dirty="0"/>
              <a:t>아군이 있다면 근처로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없다면 엄폐</a:t>
            </a:r>
            <a:r>
              <a:rPr lang="en-US" altLang="ko-KR" sz="1400" dirty="0"/>
              <a:t>,</a:t>
            </a:r>
            <a:r>
              <a:rPr lang="ko-KR" altLang="en-US" sz="900" dirty="0"/>
              <a:t> </a:t>
            </a:r>
            <a:r>
              <a:rPr lang="ko-KR" altLang="en-US" sz="1400" dirty="0"/>
              <a:t>플레이어 공격 범위로 이동하여 공격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보스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마지막 층인 </a:t>
            </a:r>
            <a:r>
              <a:rPr lang="en-US" altLang="ko-KR" sz="1400" dirty="0"/>
              <a:t>5</a:t>
            </a:r>
            <a:r>
              <a:rPr lang="ko-KR" altLang="en-US" sz="1400" dirty="0"/>
              <a:t>층에서 등장</a:t>
            </a:r>
            <a:r>
              <a:rPr lang="en-US" altLang="ko-KR" sz="1400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패턴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8598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방법 </a:t>
            </a:r>
            <a:r>
              <a:rPr lang="en-US" altLang="ko-KR" sz="4000" dirty="0"/>
              <a:t>- </a:t>
            </a:r>
            <a:r>
              <a:rPr lang="ko-KR" altLang="en-US" sz="4000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</a:t>
            </a:r>
            <a:r>
              <a:rPr lang="en-US" altLang="ko-KR"/>
              <a:t>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78715" y="3609887"/>
            <a:ext cx="3927183" cy="24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908" y="881848"/>
            <a:ext cx="1991336" cy="19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7FD9BC2-E8E5-3E90-7F5B-4029F457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4400" y="397189"/>
            <a:ext cx="3177979" cy="91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66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800" dirty="0" err="1"/>
              <a:t>멀티스레딩을</a:t>
            </a:r>
            <a:r>
              <a:rPr lang="ko-KR" altLang="en-US" sz="2800" dirty="0"/>
              <a:t> 이용한 효과적인 렌더링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000" dirty="0"/>
              <a:t>여러 개</a:t>
            </a:r>
            <a:r>
              <a:rPr lang="ko-KR" altLang="en-US" dirty="0"/>
              <a:t>의 스레드와 커맨드 리스트를 사용하여 효과적인 렌더링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10262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블러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파티클</a:t>
            </a:r>
            <a:r>
              <a:rPr lang="en-US" altLang="ko-KR" sz="2800" dirty="0"/>
              <a:t>, </a:t>
            </a:r>
            <a:r>
              <a:rPr lang="ko-KR" altLang="en-US" sz="2800" dirty="0"/>
              <a:t>스트림 출력 등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활용한 기술 구현  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dirty="0"/>
              <a:t>로그인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en-US" altLang="ko-KR" dirty="0"/>
              <a:t>, </a:t>
            </a:r>
            <a:r>
              <a:rPr lang="ko-KR" altLang="en-US" dirty="0"/>
              <a:t>기상효과 구현에 스트림 출력 등 적재적소에 알맞은 효과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85872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게임 룸이 있는 </a:t>
            </a:r>
            <a:r>
              <a:rPr lang="en-US" altLang="ko-KR" sz="2800" dirty="0"/>
              <a:t>MORPG </a:t>
            </a:r>
            <a:r>
              <a:rPr lang="ko-KR" altLang="en-US" sz="2800" dirty="0"/>
              <a:t>서버 구현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dirty="0"/>
              <a:t>게임 룸 분할을 이용한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en-US" altLang="ko-KR" dirty="0"/>
              <a:t> FBX SDK</a:t>
            </a:r>
            <a:r>
              <a:rPr lang="ko-KR" altLang="en-US" dirty="0"/>
              <a:t>를 이용한 애니메이션 출력</a:t>
            </a:r>
          </a:p>
        </p:txBody>
      </p:sp>
    </p:spTree>
    <p:extLst>
      <p:ext uri="{BB962C8B-B14F-4D97-AF65-F5344CB8AC3E}">
        <p14:creationId xmlns:p14="http://schemas.microsoft.com/office/powerpoint/2010/main" val="412114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개인별 준비 현황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F1A208-D61F-17AD-192A-A7B63AD7AFF2}"/>
              </a:ext>
            </a:extLst>
          </p:cNvPr>
          <p:cNvSpPr/>
          <p:nvPr/>
        </p:nvSpPr>
        <p:spPr>
          <a:xfrm>
            <a:off x="792480" y="1780674"/>
            <a:ext cx="3117783" cy="393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이승준</a:t>
            </a:r>
            <a:endParaRPr lang="en-US" altLang="ko-KR" sz="2800" dirty="0"/>
          </a:p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C, C++ </a:t>
            </a:r>
            <a:r>
              <a:rPr lang="ko-KR" altLang="en-US" dirty="0"/>
              <a:t>프로그래밍 수강</a:t>
            </a:r>
            <a:endParaRPr lang="en-US" altLang="ko-KR" dirty="0"/>
          </a:p>
          <a:p>
            <a:pPr algn="ctr"/>
            <a:r>
              <a:rPr lang="en-US" altLang="ko-KR" dirty="0"/>
              <a:t>STL </a:t>
            </a:r>
            <a:r>
              <a:rPr lang="ko-KR" altLang="en-US" dirty="0"/>
              <a:t>수강</a:t>
            </a:r>
            <a:endParaRPr lang="en-US" altLang="ko-KR" dirty="0"/>
          </a:p>
          <a:p>
            <a:pPr algn="ctr"/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1, 2 </a:t>
            </a:r>
            <a:r>
              <a:rPr lang="ko-KR" altLang="en-US" dirty="0"/>
              <a:t>수강</a:t>
            </a:r>
            <a:endParaRPr lang="en-US" altLang="ko-KR" dirty="0"/>
          </a:p>
          <a:p>
            <a:pPr algn="ctr"/>
            <a:r>
              <a:rPr lang="ko-KR" altLang="en-US" dirty="0"/>
              <a:t>네트워크 게임 프로그래밍 수강</a:t>
            </a:r>
            <a:endParaRPr lang="en-US" altLang="ko-KR" dirty="0"/>
          </a:p>
          <a:p>
            <a:pPr algn="ctr"/>
            <a:r>
              <a:rPr lang="ko-KR" altLang="en-US" dirty="0"/>
              <a:t>게임 수학 수강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048444-37D2-A645-3FA2-26EB53C775C9}"/>
              </a:ext>
            </a:extLst>
          </p:cNvPr>
          <p:cNvSpPr/>
          <p:nvPr/>
        </p:nvSpPr>
        <p:spPr>
          <a:xfrm>
            <a:off x="8281737" y="1780674"/>
            <a:ext cx="3117783" cy="393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/>
              <a:t>한수찬</a:t>
            </a:r>
            <a:endParaRPr lang="en-US" altLang="ko-KR" sz="2800" dirty="0"/>
          </a:p>
          <a:p>
            <a:pPr algn="ctr"/>
            <a:r>
              <a:rPr lang="ko-KR" altLang="en-US" dirty="0"/>
              <a:t>서버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C, C++ </a:t>
            </a:r>
            <a:r>
              <a:rPr lang="ko-KR" altLang="en-US" dirty="0"/>
              <a:t>프로그래밍 수강</a:t>
            </a:r>
            <a:endParaRPr lang="en-US" altLang="ko-KR" dirty="0"/>
          </a:p>
          <a:p>
            <a:pPr algn="ctr"/>
            <a:r>
              <a:rPr lang="en-US" altLang="ko-KR" dirty="0"/>
              <a:t>STL </a:t>
            </a:r>
            <a:r>
              <a:rPr lang="ko-KR" altLang="en-US" dirty="0"/>
              <a:t>수강</a:t>
            </a:r>
            <a:endParaRPr lang="en-US" altLang="ko-KR" dirty="0"/>
          </a:p>
          <a:p>
            <a:pPr algn="ctr"/>
            <a:r>
              <a:rPr lang="ko-KR" altLang="en-US" dirty="0"/>
              <a:t>네트워크 게임 프로그래밍 수강</a:t>
            </a:r>
            <a:endParaRPr lang="en-US" altLang="ko-KR" dirty="0"/>
          </a:p>
          <a:p>
            <a:pPr algn="ctr"/>
            <a:r>
              <a:rPr lang="ko-KR" altLang="en-US" dirty="0"/>
              <a:t>게임서버 수강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2EC9D2-D6CE-5B50-3246-7E41F4352627}"/>
              </a:ext>
            </a:extLst>
          </p:cNvPr>
          <p:cNvSpPr/>
          <p:nvPr/>
        </p:nvSpPr>
        <p:spPr>
          <a:xfrm>
            <a:off x="4537108" y="1780674"/>
            <a:ext cx="3117783" cy="393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이동현</a:t>
            </a:r>
            <a:endParaRPr lang="en-US" altLang="ko-KR" sz="2800" dirty="0"/>
          </a:p>
          <a:p>
            <a:pPr algn="ctr"/>
            <a:r>
              <a:rPr lang="ko-KR" altLang="en-US" dirty="0"/>
              <a:t>클라이언트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C, C++ </a:t>
            </a:r>
            <a:r>
              <a:rPr lang="ko-KR" altLang="en-US" dirty="0"/>
              <a:t>프로그래밍 수강</a:t>
            </a:r>
            <a:endParaRPr lang="en-US" altLang="ko-KR" dirty="0"/>
          </a:p>
          <a:p>
            <a:pPr algn="ctr"/>
            <a:r>
              <a:rPr lang="en-US" altLang="ko-KR" dirty="0"/>
              <a:t>STL </a:t>
            </a:r>
            <a:r>
              <a:rPr lang="ko-KR" altLang="en-US" dirty="0"/>
              <a:t>수강</a:t>
            </a:r>
            <a:endParaRPr lang="en-US" altLang="ko-KR" dirty="0"/>
          </a:p>
          <a:p>
            <a:pPr algn="ctr"/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 </a:t>
            </a:r>
            <a:r>
              <a:rPr lang="ko-KR" altLang="en-US" dirty="0"/>
              <a:t>수강</a:t>
            </a:r>
            <a:endParaRPr lang="en-US" altLang="ko-KR" dirty="0"/>
          </a:p>
          <a:p>
            <a:pPr algn="ctr"/>
            <a:r>
              <a:rPr lang="ko-KR" altLang="en-US" dirty="0"/>
              <a:t>네트워크 게임 프로그래밍 수강</a:t>
            </a:r>
            <a:endParaRPr lang="en-US" altLang="ko-KR" dirty="0"/>
          </a:p>
          <a:p>
            <a:pPr algn="ctr"/>
            <a:r>
              <a:rPr lang="ko-KR" altLang="en-US" dirty="0"/>
              <a:t>게임서버 수강</a:t>
            </a:r>
            <a:endParaRPr lang="en-US" altLang="ko-KR" dirty="0"/>
          </a:p>
          <a:p>
            <a:pPr algn="ctr"/>
            <a:endParaRPr lang="en-US" altLang="ko-KR" sz="2800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29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역할분담 및 개발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C0D7C-7953-14EA-ED1C-BD23D4A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01298"/>
              </p:ext>
            </p:extLst>
          </p:nvPr>
        </p:nvGraphicFramePr>
        <p:xfrm>
          <a:off x="567359" y="1946510"/>
          <a:ext cx="11057282" cy="4176326"/>
        </p:xfrm>
        <a:graphic>
          <a:graphicData uri="http://schemas.openxmlformats.org/drawingml/2006/table">
            <a:tbl>
              <a:tblPr/>
              <a:tblGrid>
                <a:gridCol w="1659715">
                  <a:extLst>
                    <a:ext uri="{9D8B030D-6E8A-4147-A177-3AD203B41FA5}">
                      <a16:colId xmlns:a16="http://schemas.microsoft.com/office/drawing/2014/main" val="290438698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23803788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233106223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362303424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411382921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4021838606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72260303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626408156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420550106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492571901"/>
                    </a:ext>
                  </a:extLst>
                </a:gridCol>
                <a:gridCol w="1289643">
                  <a:extLst>
                    <a:ext uri="{9D8B030D-6E8A-4147-A177-3AD203B41FA5}">
                      <a16:colId xmlns:a16="http://schemas.microsoft.com/office/drawing/2014/main" val="688343526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4198775706"/>
                    </a:ext>
                  </a:extLst>
                </a:gridCol>
              </a:tblGrid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3724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2407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5451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한수찬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192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멀티쓰레드 렌더링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한수찬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96027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0586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45731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65640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그림자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16188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로직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54606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86120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799667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컨텐츠 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615263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버그 수정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1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개발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87BDB-A162-0C5F-C1DE-AF3B8237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547113"/>
            <a:ext cx="6712094" cy="392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DE9AA-756B-ED91-7DD8-02D5DF08F993}"/>
              </a:ext>
            </a:extLst>
          </p:cNvPr>
          <p:cNvSpPr txBox="1"/>
          <p:nvPr/>
        </p:nvSpPr>
        <p:spPr>
          <a:xfrm>
            <a:off x="792480" y="4610100"/>
            <a:ext cx="701345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탑 </a:t>
            </a:r>
            <a:r>
              <a:rPr lang="en-US" altLang="ko-KR" dirty="0"/>
              <a:t>1</a:t>
            </a:r>
            <a:r>
              <a:rPr lang="ko-KR" altLang="en-US" dirty="0"/>
              <a:t>층으로 사용될 </a:t>
            </a:r>
            <a:r>
              <a:rPr lang="en-US" altLang="ko-KR" dirty="0"/>
              <a:t>Scene </a:t>
            </a:r>
            <a:r>
              <a:rPr lang="ko-KR" altLang="en-US" dirty="0"/>
              <a:t>제작 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Alpha Blending, Detail Texture, Skybox</a:t>
            </a:r>
            <a:r>
              <a:rPr lang="ko-KR" altLang="en-US" dirty="0"/>
              <a:t>등의 기법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IOCP </a:t>
            </a:r>
            <a:r>
              <a:rPr lang="ko-KR" altLang="en-US" dirty="0"/>
              <a:t>서버와의 연결 성공</a:t>
            </a:r>
            <a:r>
              <a:rPr lang="en-US" altLang="ko-KR" dirty="0"/>
              <a:t>(</a:t>
            </a:r>
            <a:r>
              <a:rPr lang="ko-KR" altLang="en-US" dirty="0"/>
              <a:t>현재 플레이어의 좌표를 서버로 전송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일까지 모델을 추가하고 세 명의 플레이어 연결 예정</a:t>
            </a:r>
          </a:p>
        </p:txBody>
      </p:sp>
    </p:spTree>
    <p:extLst>
      <p:ext uri="{BB962C8B-B14F-4D97-AF65-F5344CB8AC3E}">
        <p14:creationId xmlns:p14="http://schemas.microsoft.com/office/powerpoint/2010/main" val="416786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FE2374-3A17-93C4-4D00-3A533C18BA56}"/>
              </a:ext>
            </a:extLst>
          </p:cNvPr>
          <p:cNvSpPr txBox="1"/>
          <p:nvPr/>
        </p:nvSpPr>
        <p:spPr>
          <a:xfrm>
            <a:off x="883920" y="46676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2846-0258-794B-EA91-85C48A0F2347}"/>
              </a:ext>
            </a:extLst>
          </p:cNvPr>
          <p:cNvSpPr txBox="1"/>
          <p:nvPr/>
        </p:nvSpPr>
        <p:spPr>
          <a:xfrm>
            <a:off x="883920" y="1174651"/>
            <a:ext cx="5288627" cy="517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연구</a:t>
            </a:r>
            <a:r>
              <a:rPr lang="en-US" altLang="ko-KR" sz="2800" dirty="0"/>
              <a:t> </a:t>
            </a:r>
            <a:r>
              <a:rPr lang="ko-KR" altLang="en-US" sz="2800" dirty="0"/>
              <a:t>목적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게임 소개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게임</a:t>
            </a:r>
            <a:r>
              <a:rPr lang="en-US" altLang="ko-KR" sz="2800" dirty="0"/>
              <a:t> </a:t>
            </a:r>
            <a:r>
              <a:rPr lang="ko-KR" altLang="en-US" sz="2800" dirty="0"/>
              <a:t>방법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개발 환경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기술적 요소 및 중점 연구분야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개인별 준비 현황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역할분담 및 개발일정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개발 현황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4026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AFA7D-890A-E245-E9CA-B554258DA871}"/>
              </a:ext>
            </a:extLst>
          </p:cNvPr>
          <p:cNvSpPr txBox="1"/>
          <p:nvPr/>
        </p:nvSpPr>
        <p:spPr>
          <a:xfrm>
            <a:off x="780315" y="71193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연구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61392-11EE-C3F6-ECBC-58EC0CFB917A}"/>
              </a:ext>
            </a:extLst>
          </p:cNvPr>
          <p:cNvSpPr txBox="1"/>
          <p:nvPr/>
        </p:nvSpPr>
        <p:spPr>
          <a:xfrm>
            <a:off x="1039395" y="1961147"/>
            <a:ext cx="7978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DirectX 12</a:t>
            </a:r>
            <a:r>
              <a:rPr lang="ko-KR" altLang="en-US" sz="2800" dirty="0"/>
              <a:t>를 이용한 </a:t>
            </a:r>
            <a:r>
              <a:rPr lang="en-US" altLang="ko-KR" sz="2800" dirty="0"/>
              <a:t>3D </a:t>
            </a:r>
            <a:r>
              <a:rPr lang="ko-KR" altLang="en-US" sz="2800" dirty="0"/>
              <a:t>게임 클라이언트 제작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멀티스레딩을</a:t>
            </a:r>
            <a:r>
              <a:rPr lang="ko-KR" altLang="en-US" sz="2000" dirty="0"/>
              <a:t> 이용한 효과적인 렌더링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블러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, </a:t>
            </a:r>
            <a:r>
              <a:rPr lang="ko-KR" altLang="en-US" sz="2000" dirty="0"/>
              <a:t>스트림 출력</a:t>
            </a:r>
            <a:r>
              <a:rPr lang="en-US" altLang="ko-KR" sz="2000" dirty="0"/>
              <a:t> </a:t>
            </a:r>
            <a:r>
              <a:rPr lang="ko-KR" altLang="en-US" sz="2000" dirty="0"/>
              <a:t>등 </a:t>
            </a:r>
            <a:r>
              <a:rPr lang="ko-KR" altLang="en-US" sz="2000" dirty="0" err="1"/>
              <a:t>셰이더를</a:t>
            </a:r>
            <a:r>
              <a:rPr lang="ko-KR" altLang="en-US" sz="2000" dirty="0"/>
              <a:t> 활용한 기술 구현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FBX SDK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3D</a:t>
            </a:r>
            <a:r>
              <a:rPr lang="ko-KR" altLang="en-US" sz="2000" dirty="0"/>
              <a:t> 애니메이션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BE513-F649-0BC1-B255-8DD905C10598}"/>
              </a:ext>
            </a:extLst>
          </p:cNvPr>
          <p:cNvSpPr txBox="1"/>
          <p:nvPr/>
        </p:nvSpPr>
        <p:spPr>
          <a:xfrm>
            <a:off x="1011321" y="3788858"/>
            <a:ext cx="689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멀티스레드</a:t>
            </a:r>
            <a:r>
              <a:rPr lang="ko-KR" altLang="en-US" sz="2000" dirty="0"/>
              <a:t> </a:t>
            </a:r>
            <a:r>
              <a:rPr lang="en-US" altLang="ko-KR" sz="2000" dirty="0"/>
              <a:t>IOCP</a:t>
            </a:r>
            <a:r>
              <a:rPr lang="ko-KR" altLang="en-US" sz="2000" dirty="0"/>
              <a:t>를 활용한 다중접속 서버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119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30BA4-A8E6-D70A-0F13-4760C818904C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285AB-B4C9-EDFC-F481-E623A8AF8BCD}"/>
              </a:ext>
            </a:extLst>
          </p:cNvPr>
          <p:cNvSpPr txBox="1"/>
          <p:nvPr/>
        </p:nvSpPr>
        <p:spPr>
          <a:xfrm>
            <a:off x="892491" y="2382253"/>
            <a:ext cx="10407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플레이어끼리 파티를 맺고 캐릭터를 골라 협력하며 탑을 오르는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9B003-9FF3-CB50-31A7-789245850A0C}"/>
              </a:ext>
            </a:extLst>
          </p:cNvPr>
          <p:cNvSpPr txBox="1"/>
          <p:nvPr/>
        </p:nvSpPr>
        <p:spPr>
          <a:xfrm>
            <a:off x="4637554" y="3429000"/>
            <a:ext cx="2916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MORPG </a:t>
            </a:r>
            <a:r>
              <a:rPr lang="ko-KR" altLang="en-US" sz="3600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396687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E9817-8781-A7BF-73B2-FCDD0F3B7E51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80518F-FB80-D5F6-4F46-8FA6E60CC6E2}"/>
              </a:ext>
            </a:extLst>
          </p:cNvPr>
          <p:cNvSpPr/>
          <p:nvPr/>
        </p:nvSpPr>
        <p:spPr>
          <a:xfrm>
            <a:off x="3962400" y="5638800"/>
            <a:ext cx="7569200" cy="56955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마을 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AC8607-533E-7EE7-B6A0-9C321D8DEB1C}"/>
              </a:ext>
            </a:extLst>
          </p:cNvPr>
          <p:cNvSpPr/>
          <p:nvPr/>
        </p:nvSpPr>
        <p:spPr>
          <a:xfrm>
            <a:off x="8046720" y="4734561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F54F36-7F3F-AB4B-FE27-10448635FEEC}"/>
              </a:ext>
            </a:extLst>
          </p:cNvPr>
          <p:cNvSpPr/>
          <p:nvPr/>
        </p:nvSpPr>
        <p:spPr>
          <a:xfrm>
            <a:off x="8046720" y="3830320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343176-4450-FB5B-EF7B-CE59CA370252}"/>
              </a:ext>
            </a:extLst>
          </p:cNvPr>
          <p:cNvSpPr/>
          <p:nvPr/>
        </p:nvSpPr>
        <p:spPr>
          <a:xfrm>
            <a:off x="8046720" y="292607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899D44-3BAE-1708-8614-A9D4F35912DE}"/>
              </a:ext>
            </a:extLst>
          </p:cNvPr>
          <p:cNvSpPr/>
          <p:nvPr/>
        </p:nvSpPr>
        <p:spPr>
          <a:xfrm>
            <a:off x="8046720" y="202183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FA9B16-CD24-BDE6-50CA-A7E3B919AA9F}"/>
              </a:ext>
            </a:extLst>
          </p:cNvPr>
          <p:cNvSpPr/>
          <p:nvPr/>
        </p:nvSpPr>
        <p:spPr>
          <a:xfrm>
            <a:off x="8046720" y="111759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보스 라운드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516FFD8-8E1A-CA58-7BEB-FC142B65B15A}"/>
              </a:ext>
            </a:extLst>
          </p:cNvPr>
          <p:cNvSpPr/>
          <p:nvPr/>
        </p:nvSpPr>
        <p:spPr>
          <a:xfrm rot="1518707">
            <a:off x="6179681" y="5526691"/>
            <a:ext cx="122208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11222-7A3B-8A09-162E-BBB2E3EA2759}"/>
              </a:ext>
            </a:extLst>
          </p:cNvPr>
          <p:cNvSpPr txBox="1"/>
          <p:nvPr/>
        </p:nvSpPr>
        <p:spPr>
          <a:xfrm>
            <a:off x="3863153" y="491010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간 상호작용 및 상점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E70733-8DA4-F7E1-569F-B9F2317CBDE2}"/>
              </a:ext>
            </a:extLst>
          </p:cNvPr>
          <p:cNvSpPr/>
          <p:nvPr/>
        </p:nvSpPr>
        <p:spPr>
          <a:xfrm>
            <a:off x="8676640" y="213359"/>
            <a:ext cx="209296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세상끝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D2FA92-33D6-9638-B0DD-ACB67735E11F}"/>
              </a:ext>
            </a:extLst>
          </p:cNvPr>
          <p:cNvSpPr/>
          <p:nvPr/>
        </p:nvSpPr>
        <p:spPr>
          <a:xfrm rot="19978964">
            <a:off x="8465906" y="6109296"/>
            <a:ext cx="1282178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27990E-0F34-E3B9-A88C-D86F390C84EA}"/>
              </a:ext>
            </a:extLst>
          </p:cNvPr>
          <p:cNvSpPr txBox="1"/>
          <p:nvPr/>
        </p:nvSpPr>
        <p:spPr>
          <a:xfrm>
            <a:off x="6247166" y="63120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파티를 통해 탑 입장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62458-32B8-C24D-1C02-3FD065EC3940}"/>
              </a:ext>
            </a:extLst>
          </p:cNvPr>
          <p:cNvSpPr txBox="1"/>
          <p:nvPr/>
        </p:nvSpPr>
        <p:spPr>
          <a:xfrm>
            <a:off x="3723731" y="37721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강해지는 적 돌파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E87266C-5AA4-A8B0-4EF5-CD1E98848417}"/>
              </a:ext>
            </a:extLst>
          </p:cNvPr>
          <p:cNvSpPr/>
          <p:nvPr/>
        </p:nvSpPr>
        <p:spPr>
          <a:xfrm rot="580236">
            <a:off x="6233662" y="4047252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FD36757-4C50-0A0D-A37A-4BED0532CA67}"/>
              </a:ext>
            </a:extLst>
          </p:cNvPr>
          <p:cNvSpPr/>
          <p:nvPr/>
        </p:nvSpPr>
        <p:spPr>
          <a:xfrm rot="20932082">
            <a:off x="6235756" y="3551578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CF2B1-539A-FABE-4F5A-DF54AD8E5B39}"/>
              </a:ext>
            </a:extLst>
          </p:cNvPr>
          <p:cNvSpPr/>
          <p:nvPr/>
        </p:nvSpPr>
        <p:spPr>
          <a:xfrm>
            <a:off x="386456" y="5651429"/>
            <a:ext cx="3575944" cy="56955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F0E0348-21D3-59E8-49E5-D6CFC8A4B2AB}"/>
              </a:ext>
            </a:extLst>
          </p:cNvPr>
          <p:cNvSpPr/>
          <p:nvPr/>
        </p:nvSpPr>
        <p:spPr>
          <a:xfrm rot="5400000">
            <a:off x="1867772" y="5408485"/>
            <a:ext cx="465185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3C4C1-B287-DF0B-E1C6-C49072BD66A7}"/>
              </a:ext>
            </a:extLst>
          </p:cNvPr>
          <p:cNvSpPr txBox="1"/>
          <p:nvPr/>
        </p:nvSpPr>
        <p:spPr>
          <a:xfrm>
            <a:off x="863011" y="485021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계정 생성 및 로그인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691B2-C21E-8B0E-1FA9-AC828BFD60FB}"/>
              </a:ext>
            </a:extLst>
          </p:cNvPr>
          <p:cNvSpPr txBox="1"/>
          <p:nvPr/>
        </p:nvSpPr>
        <p:spPr>
          <a:xfrm>
            <a:off x="3863153" y="138505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최종층에 보스 존재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7B3A499-30F1-27A5-4AF8-CB11D1707CDE}"/>
              </a:ext>
            </a:extLst>
          </p:cNvPr>
          <p:cNvSpPr/>
          <p:nvPr/>
        </p:nvSpPr>
        <p:spPr>
          <a:xfrm>
            <a:off x="6247166" y="1487360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7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E9817-8781-A7BF-73B2-FCDD0F3B7E51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7B3DB-174C-6A98-2A28-F66A36332DA0}"/>
              </a:ext>
            </a:extLst>
          </p:cNvPr>
          <p:cNvSpPr txBox="1"/>
          <p:nvPr/>
        </p:nvSpPr>
        <p:spPr>
          <a:xfrm>
            <a:off x="3342162" y="2011178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서로 협력하여 적을 처치하고 </a:t>
            </a:r>
            <a:endParaRPr lang="en-US" altLang="ko-KR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8EA8D-3CF8-C78D-24A5-D6CDDC71B492}"/>
              </a:ext>
            </a:extLst>
          </p:cNvPr>
          <p:cNvSpPr txBox="1"/>
          <p:nvPr/>
        </p:nvSpPr>
        <p:spPr>
          <a:xfrm>
            <a:off x="2355232" y="3105834"/>
            <a:ext cx="7481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탑의 꼭대기인 </a:t>
            </a:r>
            <a:r>
              <a:rPr lang="en-US" altLang="ko-KR" sz="3600" dirty="0"/>
              <a:t>‘</a:t>
            </a:r>
            <a:r>
              <a:rPr lang="ko-KR" altLang="en-US" sz="3600" b="1" dirty="0" err="1"/>
              <a:t>세상끝</a:t>
            </a:r>
            <a:r>
              <a:rPr lang="en-US" altLang="ko-KR" sz="3600" dirty="0"/>
              <a:t>’</a:t>
            </a:r>
            <a:r>
              <a:rPr lang="ko-KR" altLang="en-US" sz="3600" dirty="0"/>
              <a:t>에 도달하라</a:t>
            </a:r>
            <a:r>
              <a:rPr lang="en-US" altLang="ko-KR" sz="3600" dirty="0"/>
              <a:t>!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26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 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024680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계정 생성 및 로그인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마을 </a:t>
            </a:r>
            <a:r>
              <a:rPr lang="ko-KR" altLang="en-US" sz="2800" dirty="0" err="1"/>
              <a:t>씬의</a:t>
            </a:r>
            <a:r>
              <a:rPr lang="ko-KR" altLang="en-US" sz="2800" dirty="0"/>
              <a:t> 모습이 </a:t>
            </a:r>
            <a:r>
              <a:rPr lang="ko-KR" altLang="en-US" sz="2800" dirty="0" err="1"/>
              <a:t>블러</a:t>
            </a:r>
            <a:r>
              <a:rPr lang="ko-KR" altLang="en-US" sz="2800" dirty="0"/>
              <a:t> 처리되어 표현됨</a:t>
            </a:r>
          </a:p>
        </p:txBody>
      </p:sp>
    </p:spTree>
    <p:extLst>
      <p:ext uri="{BB962C8B-B14F-4D97-AF65-F5344CB8AC3E}">
        <p14:creationId xmlns:p14="http://schemas.microsoft.com/office/powerpoint/2010/main" val="2589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마을 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6665607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채팅 등 플레이어 간 상호작용 가능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플레이어 강화를 위한 상점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파티를 맺고 </a:t>
            </a:r>
            <a:r>
              <a:rPr lang="ko-KR" altLang="en-US" sz="2800" dirty="0" err="1"/>
              <a:t>인게임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씬으로</a:t>
            </a:r>
            <a:r>
              <a:rPr lang="ko-KR" altLang="en-US" sz="2800" dirty="0"/>
              <a:t> 이동 가능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421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인게임</a:t>
            </a:r>
            <a:r>
              <a:rPr lang="ko-KR" altLang="en-US" sz="4000" dirty="0"/>
              <a:t> 씬</a:t>
            </a:r>
            <a:r>
              <a:rPr lang="en-US" altLang="ko-KR" sz="4000" dirty="0"/>
              <a:t>(</a:t>
            </a:r>
            <a:r>
              <a:rPr lang="ko-KR" altLang="en-US" sz="4000" dirty="0"/>
              <a:t>탑 내부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221849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최대 </a:t>
            </a:r>
            <a:r>
              <a:rPr lang="en-US" altLang="ko-KR" sz="2800" dirty="0"/>
              <a:t>3</a:t>
            </a:r>
            <a:r>
              <a:rPr lang="ko-KR" altLang="en-US" sz="2800" dirty="0"/>
              <a:t>인까지 입장 가능한 인스턴트 던전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2</a:t>
            </a:r>
            <a:r>
              <a:rPr lang="ko-KR" altLang="en-US" sz="2800" dirty="0"/>
              <a:t>종류의 캐릭터 선택 가능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클리어 시 다음 층으로 이동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 err="1"/>
              <a:t>랜덤한</a:t>
            </a:r>
            <a:r>
              <a:rPr lang="ko-KR" altLang="en-US" sz="2800" dirty="0"/>
              <a:t> 탑 내부 환경 부여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비 </a:t>
            </a:r>
            <a:r>
              <a:rPr lang="en-US" altLang="ko-KR" sz="1400" dirty="0"/>
              <a:t>– </a:t>
            </a:r>
            <a:r>
              <a:rPr lang="ko-KR" altLang="en-US" sz="1400" dirty="0"/>
              <a:t>몬스터의 명중률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안개</a:t>
            </a:r>
            <a:r>
              <a:rPr lang="en-US" altLang="ko-KR" sz="1400" dirty="0"/>
              <a:t> – </a:t>
            </a:r>
            <a:r>
              <a:rPr lang="ko-KR" altLang="en-US" sz="1400" dirty="0"/>
              <a:t>시야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독가스 </a:t>
            </a:r>
            <a:r>
              <a:rPr lang="en-US" altLang="ko-KR" sz="1400" dirty="0"/>
              <a:t>– </a:t>
            </a:r>
            <a:r>
              <a:rPr lang="ko-KR" altLang="en-US" sz="1400" dirty="0"/>
              <a:t>근처 플레이어 체력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함정 </a:t>
            </a:r>
            <a:r>
              <a:rPr lang="en-US" altLang="ko-KR" sz="1400" dirty="0"/>
              <a:t>– </a:t>
            </a:r>
            <a:r>
              <a:rPr lang="ko-KR" altLang="en-US" sz="1400" dirty="0"/>
              <a:t>일정시간 속박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4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789</Words>
  <Application>Microsoft Office PowerPoint</Application>
  <PresentationFormat>와이드스크린</PresentationFormat>
  <Paragraphs>263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HY견고딕</vt:lpstr>
      <vt:lpstr>휴먼둥근헤드라인</vt:lpstr>
      <vt:lpstr>Arial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Seungjun</dc:creator>
  <cp:lastModifiedBy>Lee Seungjun</cp:lastModifiedBy>
  <cp:revision>6</cp:revision>
  <dcterms:created xsi:type="dcterms:W3CDTF">2022-11-28T08:10:18Z</dcterms:created>
  <dcterms:modified xsi:type="dcterms:W3CDTF">2022-11-28T16:43:24Z</dcterms:modified>
</cp:coreProperties>
</file>